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46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EBE4-EB15-4689-BA14-22073ABABCA1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3CFA-423A-4ED6-8543-FFE69104E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EBE4-EB15-4689-BA14-22073ABABCA1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3CFA-423A-4ED6-8543-FFE69104E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EBE4-EB15-4689-BA14-22073ABABCA1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3CFA-423A-4ED6-8543-FFE69104E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EBE4-EB15-4689-BA14-22073ABABCA1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3CFA-423A-4ED6-8543-FFE69104E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EBE4-EB15-4689-BA14-22073ABABCA1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3CFA-423A-4ED6-8543-FFE69104E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EBE4-EB15-4689-BA14-22073ABABCA1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3CFA-423A-4ED6-8543-FFE69104E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EBE4-EB15-4689-BA14-22073ABABCA1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3CFA-423A-4ED6-8543-FFE69104E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EBE4-EB15-4689-BA14-22073ABABCA1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3CFA-423A-4ED6-8543-FFE69104E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EBE4-EB15-4689-BA14-22073ABABCA1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3CFA-423A-4ED6-8543-FFE69104E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EBE4-EB15-4689-BA14-22073ABABCA1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3CFA-423A-4ED6-8543-FFE69104E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EBE4-EB15-4689-BA14-22073ABABCA1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3CFA-423A-4ED6-8543-FFE69104E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2EBE4-EB15-4689-BA14-22073ABABCA1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D3CFA-423A-4ED6-8543-FFE69104E7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0906" t="18900" r="23225" b="19942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rudkovskij@bk.ru</dc:creator>
  <cp:lastModifiedBy>rudkovskij@bk.ru</cp:lastModifiedBy>
  <cp:revision>1</cp:revision>
  <dcterms:created xsi:type="dcterms:W3CDTF">2023-04-18T10:19:00Z</dcterms:created>
  <dcterms:modified xsi:type="dcterms:W3CDTF">2023-04-18T10:20:55Z</dcterms:modified>
</cp:coreProperties>
</file>