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40" d="100"/>
          <a:sy n="40" d="100"/>
        </p:scale>
        <p:origin x="1588" y="4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7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341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39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36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489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82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96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588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6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530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B5A1F-3FB3-4061-9F1D-3427689C83A6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4DE04-B3A0-4FE8-8AAF-C40D1DD6E3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55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microsoft.com/office/2007/relationships/hdphoto" Target="../media/hdphoto1.wdp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1315" t="20565" r="25088" b="21111"/>
          <a:stretch/>
        </p:blipFill>
        <p:spPr>
          <a:xfrm rot="20835540">
            <a:off x="25692" y="3009457"/>
            <a:ext cx="1154678" cy="160538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18612" cy="28658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18612" y="-15181"/>
            <a:ext cx="41533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3000" spc="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</a:t>
            </a:r>
            <a:r>
              <a:rPr lang="ru-RU" sz="3600" b="1" kern="3000" spc="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Паллада</a:t>
            </a:r>
            <a:endParaRPr lang="ru-RU" sz="3600" b="1" dirty="0" smtClean="0"/>
          </a:p>
          <a:p>
            <a:r>
              <a:rPr lang="ru-RU" sz="1050" b="1" dirty="0" smtClean="0"/>
              <a:t>МИНИСТЕРСТВО </a:t>
            </a:r>
            <a:r>
              <a:rPr lang="ru-RU" sz="1050" b="1" dirty="0"/>
              <a:t>ОБРАЗОВАНИЯ РОССИЙСКОЙ ФЕДЕРАЦИИ</a:t>
            </a:r>
            <a:endParaRPr lang="ru-RU" sz="1050" dirty="0"/>
          </a:p>
          <a:p>
            <a:r>
              <a:rPr lang="ru-RU" sz="1050" b="1" dirty="0"/>
              <a:t>УПРАВЛЕНИЕ ОБРАЗОВАНИЯ АДМИНИСТРАЦИИ Г.УСТЬ-ИЛИМСКА</a:t>
            </a:r>
            <a:endParaRPr lang="ru-RU" sz="1050" dirty="0"/>
          </a:p>
          <a:p>
            <a:r>
              <a:rPr lang="ru-RU" sz="1050" b="1" dirty="0"/>
              <a:t>МБОУ «Средняя общеобразовательная школа № 1»</a:t>
            </a:r>
            <a:endParaRPr lang="ru-RU" sz="1050" dirty="0"/>
          </a:p>
          <a:p>
            <a:r>
              <a:rPr lang="ru-RU" sz="1050" dirty="0"/>
              <a:t> 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757" y="1230778"/>
            <a:ext cx="3212377" cy="2198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319" y="1170587"/>
            <a:ext cx="4080242" cy="216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73388" y="3992180"/>
            <a:ext cx="4318612" cy="28658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4" b="8661"/>
          <a:stretch/>
        </p:blipFill>
        <p:spPr>
          <a:xfrm>
            <a:off x="9231713" y="1105397"/>
            <a:ext cx="2752135" cy="3194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Группа 14"/>
          <p:cNvGrpSpPr/>
          <p:nvPr/>
        </p:nvGrpSpPr>
        <p:grpSpPr>
          <a:xfrm>
            <a:off x="-109588" y="4213234"/>
            <a:ext cx="2269169" cy="2423711"/>
            <a:chOff x="326636" y="3819381"/>
            <a:chExt cx="2820182" cy="3124321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77573">
              <a:off x="1297650" y="4346804"/>
              <a:ext cx="2169510" cy="152882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60312">
              <a:off x="326636" y="4688489"/>
              <a:ext cx="1346358" cy="19877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24726">
              <a:off x="634005" y="3819381"/>
              <a:ext cx="1620151" cy="22639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84496">
              <a:off x="1030030" y="4803924"/>
              <a:ext cx="1519577" cy="21397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/>
          <a:srcRect l="25354" t="28445" r="50083" b="8333"/>
          <a:stretch/>
        </p:blipFill>
        <p:spPr>
          <a:xfrm>
            <a:off x="7294434" y="3429000"/>
            <a:ext cx="1974906" cy="2859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3"/>
          <a:srcRect l="41104" t="26333" r="40396" b="8889"/>
          <a:stretch/>
        </p:blipFill>
        <p:spPr>
          <a:xfrm>
            <a:off x="2372814" y="3530136"/>
            <a:ext cx="1711264" cy="337049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937" y="3380909"/>
            <a:ext cx="2672812" cy="2004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982" y="4469552"/>
            <a:ext cx="1361296" cy="13612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64900" y="5337427"/>
            <a:ext cx="3480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 </a:t>
            </a:r>
            <a:r>
              <a:rPr lang="ru-RU" sz="12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Осень </a:t>
            </a:r>
            <a:r>
              <a:rPr lang="ru-RU" sz="1200" dirty="0">
                <a:solidFill>
                  <a:srgbClr val="FF0000"/>
                </a:solidFill>
                <a:latin typeface="Monotype Corsiva" panose="03010101010201010101" pitchFamily="66" charset="0"/>
              </a:rPr>
              <a:t>в школе</a:t>
            </a:r>
          </a:p>
          <a:p>
            <a:r>
              <a:rPr lang="ru-RU" sz="1200" dirty="0">
                <a:solidFill>
                  <a:srgbClr val="FF0000"/>
                </a:solidFill>
                <a:latin typeface="Monotype Corsiva" panose="03010101010201010101" pitchFamily="66" charset="0"/>
              </a:rPr>
              <a:t>— это особенное время!</a:t>
            </a:r>
          </a:p>
          <a:p>
            <a:r>
              <a:rPr lang="ru-RU" sz="1200" dirty="0">
                <a:solidFill>
                  <a:srgbClr val="FF0000"/>
                </a:solidFill>
                <a:latin typeface="Monotype Corsiva" panose="03010101010201010101" pitchFamily="66" charset="0"/>
              </a:rPr>
              <a:t>— это прекрасная пора, которая приходит в нашу школу вместе с нами! </a:t>
            </a:r>
          </a:p>
          <a:p>
            <a:r>
              <a:rPr lang="ru-RU" sz="1200" dirty="0">
                <a:solidFill>
                  <a:srgbClr val="FF0000"/>
                </a:solidFill>
                <a:latin typeface="Monotype Corsiva" panose="03010101010201010101" pitchFamily="66" charset="0"/>
              </a:rPr>
              <a:t>— время обретения новых знаний и умений, которые будут необходимы нам в будущем! — время серьезной работы и развития всех участников образовательных отношений!</a:t>
            </a:r>
          </a:p>
          <a:p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 rot="810425">
            <a:off x="9146733" y="16169"/>
            <a:ext cx="2788516" cy="1384935"/>
          </a:xfrm>
          <a:prstGeom prst="ellipse">
            <a:avLst/>
          </a:prstGeom>
          <a:ln/>
          <a:effectLst>
            <a:softEdge rad="6350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C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любовью </a:t>
            </a:r>
            <a:endParaRPr lang="ru-RU" sz="20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 </a:t>
            </a:r>
            <a:r>
              <a:rPr lang="ru-RU" sz="20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Вам, учителя!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21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25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Monotype Corsiva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10</cp:revision>
  <dcterms:created xsi:type="dcterms:W3CDTF">2023-11-13T10:09:12Z</dcterms:created>
  <dcterms:modified xsi:type="dcterms:W3CDTF">2023-11-14T10:37:46Z</dcterms:modified>
</cp:coreProperties>
</file>