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46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7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7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94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4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63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7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5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18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1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57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2E623-FA4B-4C89-9CAB-719ECC2FAC8C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8F35E-F4DF-48C7-A2BA-5F9A1B680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5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44967"/>
            <a:ext cx="12192000" cy="507380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Лобина</a:t>
            </a:r>
            <a:r>
              <a:rPr lang="ru-RU" sz="1600" dirty="0" smtClean="0"/>
              <a:t> Ирина Егоровна, инструктор по физической культуре (автор)             </a:t>
            </a:r>
            <a:r>
              <a:rPr lang="ru-RU" sz="1600" dirty="0" err="1" smtClean="0"/>
              <a:t>Сайфулина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Виолета</a:t>
            </a:r>
            <a:r>
              <a:rPr lang="ru-RU" sz="1600" dirty="0" smtClean="0"/>
              <a:t> </a:t>
            </a:r>
            <a:r>
              <a:rPr lang="ru-RU" sz="1600" dirty="0" err="1" smtClean="0"/>
              <a:t>Рафиковна</a:t>
            </a:r>
            <a:r>
              <a:rPr lang="ru-RU" sz="1600" dirty="0" smtClean="0"/>
              <a:t>, старший воспитатель (соавтор)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712" y="135543"/>
            <a:ext cx="4224081" cy="56226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18" y="135543"/>
            <a:ext cx="4052823" cy="55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17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Umka_Metodist</dc:creator>
  <cp:lastModifiedBy>Umka_Metodist</cp:lastModifiedBy>
  <cp:revision>1</cp:revision>
  <dcterms:created xsi:type="dcterms:W3CDTF">2024-02-01T12:07:07Z</dcterms:created>
  <dcterms:modified xsi:type="dcterms:W3CDTF">2024-02-01T12:11:12Z</dcterms:modified>
</cp:coreProperties>
</file>