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40B58-A26D-4C0C-A73B-62CE0C779F3A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BC49127-382F-4DAF-BD2A-C1B265D67E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40B58-A26D-4C0C-A73B-62CE0C779F3A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49127-382F-4DAF-BD2A-C1B265D67E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40B58-A26D-4C0C-A73B-62CE0C779F3A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49127-382F-4DAF-BD2A-C1B265D67E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40B58-A26D-4C0C-A73B-62CE0C779F3A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49127-382F-4DAF-BD2A-C1B265D67E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40B58-A26D-4C0C-A73B-62CE0C779F3A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C49127-382F-4DAF-BD2A-C1B265D67E8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40B58-A26D-4C0C-A73B-62CE0C779F3A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49127-382F-4DAF-BD2A-C1B265D67E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40B58-A26D-4C0C-A73B-62CE0C779F3A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49127-382F-4DAF-BD2A-C1B265D67E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40B58-A26D-4C0C-A73B-62CE0C779F3A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49127-382F-4DAF-BD2A-C1B265D67E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40B58-A26D-4C0C-A73B-62CE0C779F3A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49127-382F-4DAF-BD2A-C1B265D67E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40B58-A26D-4C0C-A73B-62CE0C779F3A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49127-382F-4DAF-BD2A-C1B265D67E8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40B58-A26D-4C0C-A73B-62CE0C779F3A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BC49127-382F-4DAF-BD2A-C1B265D67E8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04040B58-A26D-4C0C-A73B-62CE0C779F3A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9BC49127-382F-4DAF-BD2A-C1B265D67E8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332657"/>
            <a:ext cx="7772400" cy="2664296"/>
          </a:xfrm>
        </p:spPr>
        <p:txBody>
          <a:bodyPr/>
          <a:lstStyle/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Образовательная экосистема: знание, воспитание, профориентация, здоровье, творчество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74126" y="2991303"/>
            <a:ext cx="6858000" cy="145600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Формирование гармоничной личности через комплексный подход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991009" y="5000213"/>
            <a:ext cx="6858000" cy="7280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kern="1200" cap="all" spc="12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информатики МАОУ СОШ № 93</a:t>
            </a:r>
          </a:p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Петренко Тамара Борисовна</a:t>
            </a: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9240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8219256" cy="3240360"/>
          </a:xfrm>
        </p:spPr>
        <p:txBody>
          <a:bodyPr>
            <a:noAutofit/>
          </a:bodyPr>
          <a:lstStyle/>
          <a:p>
            <a:pPr algn="ctr"/>
            <a:r>
              <a:rPr lang="ru-RU" sz="3600" b="0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3600" b="0" dirty="0">
                <a:latin typeface="Times New Roman" pitchFamily="18" charset="0"/>
                <a:cs typeface="Times New Roman" pitchFamily="18" charset="0"/>
              </a:rPr>
              <a:t>взаимосвязанных сред, в которых сотрудничают образовательные организации, учащиеся, педагоги, предприятия и профессиональные сообщества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F:\Педмарафон\взаимосвязь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450347"/>
            <a:ext cx="3197898" cy="308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F:\Педмарафон\взаимосвязь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621807"/>
            <a:ext cx="4038600" cy="290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090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908720"/>
            <a:ext cx="8363272" cy="1047646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Спасибо за внимание!</a:t>
            </a:r>
            <a:endParaRPr lang="ru-RU" sz="4400" dirty="0"/>
          </a:p>
        </p:txBody>
      </p:sp>
      <p:pic>
        <p:nvPicPr>
          <p:cNvPr id="8194" name="Picture 2" descr="F:\Педмарафон\Спасибо за внимание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38374"/>
            <a:ext cx="7005161" cy="2918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356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8146" y="394856"/>
            <a:ext cx="7620000" cy="3429000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Формирование гармоничной личности</a:t>
            </a: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 — это сложный и многоаспектный процесс, который требует тесного взаимодействия семьи, школы и 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общества</a:t>
            </a:r>
          </a:p>
          <a:p>
            <a:endParaRPr lang="ru-RU" sz="1200" b="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Гармонично развитая личность</a:t>
            </a: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 — это человек, который сбалансировано развивает свои интеллектуальные, эмоциональные, социальные и физические качества.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F:\Педмарафон\гармоничная личность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12" t="28815" r="3168" b="6641"/>
          <a:stretch/>
        </p:blipFill>
        <p:spPr bwMode="auto">
          <a:xfrm>
            <a:off x="1250892" y="3717032"/>
            <a:ext cx="7056784" cy="2738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456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7620000" cy="43735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Образовательная экосистема </a:t>
            </a:r>
            <a:r>
              <a:rPr lang="ru-RU" sz="2800" b="0" dirty="0">
                <a:latin typeface="Times New Roman" pitchFamily="18" charset="0"/>
                <a:cs typeface="Times New Roman" pitchFamily="18" charset="0"/>
              </a:rPr>
              <a:t>представляет собой сочетание образовательных технологий и ресурсов, которые обеспечивают индивидуальный подход и образовательную траекторию для личностного развития субъектов образовательной </a:t>
            </a:r>
            <a:endParaRPr lang="ru-RU" sz="2800" b="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среды </a:t>
            </a:r>
            <a:r>
              <a:rPr lang="ru-RU" sz="2800" b="0" dirty="0">
                <a:latin typeface="Times New Roman" pitchFamily="18" charset="0"/>
                <a:cs typeface="Times New Roman" pitchFamily="18" charset="0"/>
              </a:rPr>
              <a:t>на основе </a:t>
            </a:r>
            <a:endParaRPr lang="ru-RU" sz="2800" b="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эффективных </a:t>
            </a:r>
            <a:r>
              <a:rPr lang="ru-RU" sz="2800" b="0" dirty="0">
                <a:latin typeface="Times New Roman" pitchFamily="18" charset="0"/>
                <a:cs typeface="Times New Roman" pitchFamily="18" charset="0"/>
              </a:rPr>
              <a:t>форм </a:t>
            </a:r>
            <a:endParaRPr lang="ru-RU" sz="2800" b="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взаимодействия </a:t>
            </a:r>
            <a:r>
              <a:rPr lang="ru-RU" sz="2800" b="0" dirty="0">
                <a:latin typeface="Times New Roman" pitchFamily="18" charset="0"/>
                <a:cs typeface="Times New Roman" pitchFamily="18" charset="0"/>
              </a:rPr>
              <a:t>её </a:t>
            </a:r>
            <a:endParaRPr lang="ru-RU" sz="2800" b="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компонентов</a:t>
            </a:r>
            <a:r>
              <a:rPr lang="ru-RU" sz="2800" b="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F:\Педмарафон\образовательная экосистем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691785"/>
            <a:ext cx="5104631" cy="383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7095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363272" cy="111604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Роль знаний в образовательной экосистеме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352928" cy="5256584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2800" b="0" dirty="0">
                <a:latin typeface="Times New Roman" pitchFamily="18" charset="0"/>
                <a:cs typeface="Times New Roman" pitchFamily="18" charset="0"/>
              </a:rPr>
              <a:t>Знания </a:t>
            </a:r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способствуют </a:t>
            </a:r>
            <a:r>
              <a:rPr lang="ru-RU" sz="2800" b="0" dirty="0">
                <a:latin typeface="Times New Roman" pitchFamily="18" charset="0"/>
                <a:cs typeface="Times New Roman" pitchFamily="18" charset="0"/>
              </a:rPr>
              <a:t>постоянному обновлению образовательного контента и обеспечивают непрерывность формирования актуальных на рынке труда </a:t>
            </a:r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компетенций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Стимулирование инноваций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Экономический рост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Социальное развитие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Обеспечение устойчивости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Модель «запаса» знаний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модель непрерывного обновления и применения знаний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4572000" y="5229200"/>
            <a:ext cx="0" cy="43204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7472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91264" cy="122413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Воспитание оказывает большое влияние на развитие человека и формирование его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личности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0"/>
            <a:ext cx="8291264" cy="3908647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800" b="0" dirty="0">
                <a:latin typeface="Times New Roman" pitchFamily="18" charset="0"/>
                <a:cs typeface="Times New Roman" pitchFamily="18" charset="0"/>
              </a:rPr>
              <a:t>Развитие навыков саморегуляции и </a:t>
            </a:r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самоконтроля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800" b="0" dirty="0">
                <a:latin typeface="Times New Roman" pitchFamily="18" charset="0"/>
                <a:cs typeface="Times New Roman" pitchFamily="18" charset="0"/>
              </a:rPr>
              <a:t>Формирование эмоциональной </a:t>
            </a:r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сферы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800" b="0" dirty="0">
                <a:latin typeface="Times New Roman" pitchFamily="18" charset="0"/>
                <a:cs typeface="Times New Roman" pitchFamily="18" charset="0"/>
              </a:rPr>
              <a:t>Формирование самооценки и уверенности в </a:t>
            </a:r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себе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800" b="0" dirty="0">
                <a:latin typeface="Times New Roman" pitchFamily="18" charset="0"/>
                <a:cs typeface="Times New Roman" pitchFamily="18" charset="0"/>
              </a:rPr>
              <a:t>Формирование социальных навыков и </a:t>
            </a:r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умений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800" b="0" dirty="0">
                <a:latin typeface="Times New Roman" pitchFamily="18" charset="0"/>
                <a:cs typeface="Times New Roman" pitchFamily="18" charset="0"/>
              </a:rPr>
              <a:t>Передача культурных, </a:t>
            </a:r>
            <a:endParaRPr lang="ru-RU" sz="2800" b="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религиозных </a:t>
            </a:r>
            <a:r>
              <a:rPr lang="ru-RU" sz="2800" b="0" dirty="0">
                <a:latin typeface="Times New Roman" pitchFamily="18" charset="0"/>
                <a:cs typeface="Times New Roman" pitchFamily="18" charset="0"/>
              </a:rPr>
              <a:t>и моральных </a:t>
            </a:r>
            <a:endParaRPr lang="ru-RU" sz="2800" b="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ценностей</a:t>
            </a:r>
            <a:endParaRPr lang="ru-RU" sz="28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F:\Педмарафон\значение воспитания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32" t="25454" r="30280" b="26868"/>
          <a:stretch/>
        </p:blipFill>
        <p:spPr bwMode="auto">
          <a:xfrm>
            <a:off x="5580112" y="3988164"/>
            <a:ext cx="2559700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0923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363272" cy="61559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Ранняя профориентация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9"/>
            <a:ext cx="8424936" cy="1512168"/>
          </a:xfrm>
        </p:spPr>
        <p:txBody>
          <a:bodyPr/>
          <a:lstStyle/>
          <a:p>
            <a:pPr marL="342900" lvl="0" indent="-3429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Развитие личностных качеств и умений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Повышение мотивации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Подготовка к реальной профессиональной деятельности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83359" y="2708920"/>
            <a:ext cx="8424936" cy="33843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buFont typeface="Wingdings" pitchFamily="2" charset="2"/>
              <a:buChar char="§"/>
            </a:pP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Проведение тестирования, </a:t>
            </a:r>
          </a:p>
          <a:p>
            <a:pPr marL="342900" lvl="0" indent="-342900">
              <a:buFont typeface="Wingdings" pitchFamily="2" charset="2"/>
              <a:buChar char="§"/>
            </a:pP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Мастер-классы</a:t>
            </a: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342900" lvl="0" indent="-342900">
              <a:buFont typeface="Wingdings" pitchFamily="2" charset="2"/>
              <a:buChar char="§"/>
            </a:pP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Экскурсии </a:t>
            </a: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на предприятия</a:t>
            </a:r>
          </a:p>
          <a:p>
            <a:pPr marL="342900" lvl="0" indent="-342900">
              <a:buFont typeface="Wingdings" pitchFamily="2" charset="2"/>
              <a:buChar char="§"/>
            </a:pP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участие </a:t>
            </a: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детей в школьных детских коллективах (школьный театр, зарничные отряды, 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медиа-центры</a:t>
            </a: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дизайн-центры</a:t>
            </a: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, команды 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КВН, </a:t>
            </a: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организация Дня дублера в день 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учителя и </a:t>
            </a: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т.д.)</a:t>
            </a:r>
            <a:endParaRPr lang="ru-RU" sz="2400" b="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304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363272" cy="97563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/>
              <a:t>Здоровье учащихся влияет на их успеваемость и общее благополучие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052736"/>
            <a:ext cx="8496944" cy="2736304"/>
          </a:xfrm>
        </p:spPr>
        <p:txBody>
          <a:bodyPr>
            <a:normAutofit/>
          </a:bodyPr>
          <a:lstStyle/>
          <a:p>
            <a:pPr marL="342900" indent="-3429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800" b="0" dirty="0">
                <a:latin typeface="Times New Roman" pitchFamily="18" charset="0"/>
                <a:cs typeface="Times New Roman" pitchFamily="18" charset="0"/>
              </a:rPr>
              <a:t>Отклонения в здоровье </a:t>
            </a:r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сказываются </a:t>
            </a:r>
            <a:r>
              <a:rPr lang="ru-RU" sz="2800" b="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работоспособности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800" b="0" dirty="0">
                <a:latin typeface="Times New Roman" pitchFamily="18" charset="0"/>
                <a:cs typeface="Times New Roman" pitchFamily="18" charset="0"/>
              </a:rPr>
              <a:t>Некоторые заболевания </a:t>
            </a:r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вызывают </a:t>
            </a:r>
            <a:r>
              <a:rPr lang="ru-RU" sz="2800" b="0" dirty="0">
                <a:latin typeface="Times New Roman" pitchFamily="18" charset="0"/>
                <a:cs typeface="Times New Roman" pitchFamily="18" charset="0"/>
              </a:rPr>
              <a:t>высокую </a:t>
            </a:r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утомляемость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Метеозависимость все чаще встречается у детей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Сердечно-сосудистые нарушения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ru-RU" sz="28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395536" y="3861048"/>
            <a:ext cx="8496944" cy="136815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ru-RU" sz="2800" b="0" dirty="0">
                <a:latin typeface="Times New Roman" pitchFamily="18" charset="0"/>
                <a:cs typeface="Times New Roman" pitchFamily="18" charset="0"/>
              </a:rPr>
              <a:t>физическая активность, </a:t>
            </a:r>
            <a:endParaRPr lang="ru-RU" sz="2800" b="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правильное </a:t>
            </a:r>
            <a:r>
              <a:rPr lang="ru-RU" sz="2800" b="0" dirty="0">
                <a:latin typeface="Times New Roman" pitchFamily="18" charset="0"/>
                <a:cs typeface="Times New Roman" pitchFamily="18" charset="0"/>
              </a:rPr>
              <a:t>питание, </a:t>
            </a:r>
            <a:endParaRPr lang="ru-RU" sz="2800" b="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профилактика </a:t>
            </a:r>
            <a:r>
              <a:rPr lang="ru-RU" sz="2800" b="0" dirty="0">
                <a:latin typeface="Times New Roman" pitchFamily="18" charset="0"/>
                <a:cs typeface="Times New Roman" pitchFamily="18" charset="0"/>
              </a:rPr>
              <a:t>заболеваний</a:t>
            </a:r>
            <a:endParaRPr lang="ru-RU" sz="28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F:\Педмарафон\здоровье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5085184"/>
            <a:ext cx="3912096" cy="1654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566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60648"/>
            <a:ext cx="5791200" cy="759614"/>
          </a:xfrm>
        </p:spPr>
        <p:txBody>
          <a:bodyPr/>
          <a:lstStyle/>
          <a:p>
            <a:pPr algn="ctr"/>
            <a:r>
              <a:rPr lang="ru-RU" dirty="0" smtClean="0"/>
              <a:t>Творчество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24744"/>
            <a:ext cx="8424936" cy="2232248"/>
          </a:xfrm>
        </p:spPr>
        <p:txBody>
          <a:bodyPr>
            <a:norm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Критическое мышление</a:t>
            </a: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 предполагает поиск новых решений, анализ информации и оценку различных вариантов. </a:t>
            </a:r>
            <a:endParaRPr lang="ru-RU" sz="2400" b="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Креативность</a:t>
            </a: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 связана с генерацией интересных идей, поиском взаимосвязей между концепциями.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F:\Педмарафон\креативное творчеств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429000"/>
            <a:ext cx="3305944" cy="3305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F:\Педмарафон\креативное творчество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585" y="3548778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312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1216"/>
            <a:ext cx="8363272" cy="13716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преимущества комплексного подхода образовательной экосистемы для развития личности: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40632"/>
            <a:ext cx="8291264" cy="3260576"/>
          </a:xfrm>
        </p:spPr>
        <p:txBody>
          <a:bodyPr>
            <a:norm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Разнообразие образовательных 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возможностей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Персонализация 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обучения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Адаптивность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Развитие навыков и </a:t>
            </a: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компетенций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Развитие умения учиться и </a:t>
            </a:r>
            <a:endParaRPr lang="ru-RU" sz="2400" b="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переучиваться</a:t>
            </a:r>
            <a:endParaRPr lang="ru-RU" sz="24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F:\Педмарафон\подход к развитию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243" y="3284984"/>
            <a:ext cx="3590126" cy="347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83757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148</TotalTime>
  <Words>257</Words>
  <Application>Microsoft Office PowerPoint</Application>
  <PresentationFormat>Экран (4:3)</PresentationFormat>
  <Paragraphs>57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Главная</vt:lpstr>
      <vt:lpstr>Образовательная экосистема: знание, воспитание, профориентация, здоровье, творчество</vt:lpstr>
      <vt:lpstr>Презентация PowerPoint</vt:lpstr>
      <vt:lpstr>Презентация PowerPoint</vt:lpstr>
      <vt:lpstr>Роль знаний в образовательной экосистеме</vt:lpstr>
      <vt:lpstr>Воспитание оказывает большое влияние на развитие человека и формирование его личности</vt:lpstr>
      <vt:lpstr>Ранняя профориентация</vt:lpstr>
      <vt:lpstr>Здоровье учащихся влияет на их успеваемость и общее благополучие</vt:lpstr>
      <vt:lpstr>Творчество</vt:lpstr>
      <vt:lpstr>преимущества комплексного подхода образовательной экосистемы для развития личности: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Образовательная экосистема: знание, воспитание, профориентация, здоровье, творчество</dc:title>
  <dc:creator>Lenovo</dc:creator>
  <cp:lastModifiedBy>Lenovo</cp:lastModifiedBy>
  <cp:revision>20</cp:revision>
  <dcterms:created xsi:type="dcterms:W3CDTF">2025-03-24T17:33:45Z</dcterms:created>
  <dcterms:modified xsi:type="dcterms:W3CDTF">2025-03-24T20:02:39Z</dcterms:modified>
</cp:coreProperties>
</file>