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02" r:id="rId10"/>
    <p:sldId id="370" r:id="rId11"/>
    <p:sldId id="307" r:id="rId12"/>
    <p:sldId id="333" r:id="rId13"/>
    <p:sldId id="334" r:id="rId14"/>
    <p:sldId id="335" r:id="rId15"/>
    <p:sldId id="3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87097" autoAdjust="0"/>
  </p:normalViewPr>
  <p:slideViewPr>
    <p:cSldViewPr>
      <p:cViewPr>
        <p:scale>
          <a:sx n="50" d="100"/>
          <a:sy n="50" d="100"/>
        </p:scale>
        <p:origin x="-22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glsecrets.ru/anglijskij-dlya-nachinayushhix/present-continuous-tense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0234" t="5296" r="10071" b="5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79754"/>
            <a:ext cx="93245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331640" y="517674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4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«The Present Simple Tense»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Настоящее про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c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тое время. </a:t>
            </a:r>
            <a:endParaRPr lang="en-US" sz="3200" b="1" dirty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544" y="3089865"/>
            <a:ext cx="86764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FF"/>
                </a:solidFill>
              </a:rPr>
              <a:t>Это время обозначает действие, которое происходит регулярно - всегда, обычно, постоянно, каждый день(год, неделю, месяц), часто, никогда, иногда и т.д.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(+, -, ?)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220072" y="5517232"/>
            <a:ext cx="3923928" cy="11592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Указатели времени</a:t>
            </a:r>
          </a:p>
          <a:p>
            <a:pPr algn="ctr"/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(сигналы) 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every day/week/usually/often/</a:t>
            </a:r>
            <a:endParaRPr lang="ru-RU" sz="3600" b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5" y="260653"/>
            <a:ext cx="5194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Утвердительная форма +.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41" y="1844824"/>
            <a:ext cx="4135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watch TV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0" y="289716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(Present Simple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Настоящее простое время)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79512" y="3307807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He/She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/It watch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5" y="260653"/>
            <a:ext cx="5194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Отрицательная форма  -.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23528" y="2173491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(don’t)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(don’t)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He/She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/It watch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 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He/She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/It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not (doesn’t)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(don’t)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(don’t)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58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Вопросительная форма  ?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67545" y="1082525"/>
            <a:ext cx="82809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He/She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/It watch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he/she/it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watch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watch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day.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they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TV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day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Правописание глаголов в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лице ед.ч.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79512" y="148486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paint – he paint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read – she read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>
              <a:buFontTx/>
              <a:buChar char="-"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,-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,-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,-x,-o  + 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watch TV – he watch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TV</a:t>
            </a:r>
          </a:p>
          <a:p>
            <a:pPr algn="ctr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Согласная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algn="ctr">
              <a:buFontTx/>
              <a:buChar char="-"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 -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добавляется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study – he stud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ies</a:t>
            </a:r>
          </a:p>
          <a:p>
            <a:pPr algn="ctr">
              <a:buFontTx/>
              <a:buChar char="-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play – he pla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АНТИН\Презентация Викторина на английском языке\АПРЕЛЬ\Награды\well-done-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7048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16794" r="14861" b="5532"/>
          <a:stretch>
            <a:fillRect/>
          </a:stretch>
        </p:blipFill>
        <p:spPr bwMode="auto">
          <a:xfrm>
            <a:off x="0" y="0"/>
            <a:ext cx="9144000" cy="69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r="17266" b="5501"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7347" r="18454" b="5501"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r="17819" b="5501"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983" r="18926" b="4517"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7983" r="17819" b="5501"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7983" r="17266" b="5501"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35292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What day is it today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Какой сегодня день недели?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It’s Monday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понедельник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It’s Tuesday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It’s Wednesday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It’s Thursday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It’s Friday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It’s Saturday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суббота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It’s Sunday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воскресенье</a:t>
            </a:r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295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343</cp:revision>
  <dcterms:created xsi:type="dcterms:W3CDTF">2020-04-08T19:20:26Z</dcterms:created>
  <dcterms:modified xsi:type="dcterms:W3CDTF">2022-11-02T13:43:27Z</dcterms:modified>
</cp:coreProperties>
</file>