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1" r:id="rId7"/>
    <p:sldId id="276" r:id="rId8"/>
    <p:sldId id="258" r:id="rId9"/>
    <p:sldId id="266" r:id="rId10"/>
    <p:sldId id="260" r:id="rId11"/>
    <p:sldId id="261" r:id="rId12"/>
    <p:sldId id="269" r:id="rId13"/>
    <p:sldId id="268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128" t="16360" r="32208" b="245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6360" r="38850" b="23594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7344" r="38850" b="27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6360" r="38850" b="23424"/>
          <a:stretch>
            <a:fillRect/>
          </a:stretch>
        </p:blipFill>
        <p:spPr bwMode="auto">
          <a:xfrm>
            <a:off x="611560" y="260648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8329" r="39956" b="2654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5375" r="38850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9313" r="41617" b="304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9313" r="41063" b="29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9313" r="40510" b="30485"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9313" r="40510" b="29500"/>
          <a:stretch>
            <a:fillRect/>
          </a:stretch>
        </p:blipFill>
        <p:spPr bwMode="auto">
          <a:xfrm>
            <a:off x="251520" y="0"/>
            <a:ext cx="83529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9313" r="40510" b="285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9313" r="41063" b="28516"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16360" r="48811" b="38360"/>
          <a:stretch>
            <a:fillRect/>
          </a:stretch>
        </p:blipFill>
        <p:spPr bwMode="auto">
          <a:xfrm>
            <a:off x="971600" y="-27384"/>
            <a:ext cx="691276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6360" r="37743" b="23594"/>
          <a:stretch>
            <a:fillRect/>
          </a:stretch>
        </p:blipFill>
        <p:spPr bwMode="auto">
          <a:xfrm>
            <a:off x="0" y="0"/>
            <a:ext cx="9217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</cp:revision>
  <dcterms:created xsi:type="dcterms:W3CDTF">2021-01-17T15:17:36Z</dcterms:created>
  <dcterms:modified xsi:type="dcterms:W3CDTF">2024-04-08T17:52:04Z</dcterms:modified>
</cp:coreProperties>
</file>