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3" r:id="rId4"/>
    <p:sldId id="274" r:id="rId5"/>
    <p:sldId id="275" r:id="rId6"/>
    <p:sldId id="271" r:id="rId7"/>
    <p:sldId id="276" r:id="rId8"/>
    <p:sldId id="258" r:id="rId9"/>
    <p:sldId id="266" r:id="rId10"/>
    <p:sldId id="260" r:id="rId11"/>
    <p:sldId id="261" r:id="rId12"/>
    <p:sldId id="269" r:id="rId13"/>
    <p:sldId id="268" r:id="rId14"/>
    <p:sldId id="26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9128" t="16360" r="32208" b="2457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16876" t="16360" r="38850" b="23594"/>
          <a:stretch>
            <a:fillRect/>
          </a:stretch>
        </p:blipFill>
        <p:spPr bwMode="auto">
          <a:xfrm>
            <a:off x="0" y="0"/>
            <a:ext cx="93245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16876" t="17344" r="38850" b="2753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 l="15769" t="16360" r="38850" b="23424"/>
          <a:stretch>
            <a:fillRect/>
          </a:stretch>
        </p:blipFill>
        <p:spPr bwMode="auto">
          <a:xfrm>
            <a:off x="611560" y="260648"/>
            <a:ext cx="8064896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l="16876" t="18329" r="39956" b="26547"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15769" t="15375" r="38850" b="2261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 l="18536" t="19313" r="41617" b="3048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 l="18536" t="19313" r="41063" b="295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 l="19089" t="19313" r="40510" b="30485"/>
          <a:stretch>
            <a:fillRect/>
          </a:stretch>
        </p:blipFill>
        <p:spPr bwMode="auto">
          <a:xfrm>
            <a:off x="0" y="0"/>
            <a:ext cx="932351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l="19089" t="19313" r="40510" b="29500"/>
          <a:stretch>
            <a:fillRect/>
          </a:stretch>
        </p:blipFill>
        <p:spPr bwMode="auto">
          <a:xfrm>
            <a:off x="251520" y="0"/>
            <a:ext cx="8352928" cy="652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l="17983" t="19313" r="40510" b="2851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 l="21303" t="19313" r="41063" b="28516"/>
          <a:stretch>
            <a:fillRect/>
          </a:stretch>
        </p:blipFill>
        <p:spPr bwMode="auto">
          <a:xfrm>
            <a:off x="0" y="0"/>
            <a:ext cx="9144000" cy="6669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25731" t="16360" r="48811" b="38360"/>
          <a:stretch>
            <a:fillRect/>
          </a:stretch>
        </p:blipFill>
        <p:spPr bwMode="auto">
          <a:xfrm>
            <a:off x="971600" y="-27384"/>
            <a:ext cx="6912768" cy="6912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14662" t="16360" r="37743" b="23594"/>
          <a:stretch>
            <a:fillRect/>
          </a:stretch>
        </p:blipFill>
        <p:spPr bwMode="auto">
          <a:xfrm>
            <a:off x="0" y="0"/>
            <a:ext cx="921710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0</Words>
  <Application>Microsoft Office PowerPoint</Application>
  <PresentationFormat>Экран (4:3)</PresentationFormat>
  <Paragraphs>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10</cp:revision>
  <dcterms:created xsi:type="dcterms:W3CDTF">2021-01-17T15:17:36Z</dcterms:created>
  <dcterms:modified xsi:type="dcterms:W3CDTF">2024-04-08T17:52:04Z</dcterms:modified>
</cp:coreProperties>
</file>